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9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406" r:id="rId39"/>
    <p:sldId id="273" r:id="rId40"/>
    <p:sldId id="274" r:id="rId41"/>
    <p:sldId id="275" r:id="rId42"/>
    <p:sldId id="276" r:id="rId43"/>
    <p:sldId id="277" r:id="rId44"/>
    <p:sldId id="278" r:id="rId45"/>
    <p:sldId id="281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391" r:id="rId61"/>
    <p:sldId id="392" r:id="rId62"/>
    <p:sldId id="393" r:id="rId63"/>
    <p:sldId id="404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317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89" r:id="rId88"/>
    <p:sldId id="426" r:id="rId89"/>
    <p:sldId id="390" r:id="rId90"/>
    <p:sldId id="407" r:id="rId91"/>
    <p:sldId id="408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416" r:id="rId100"/>
    <p:sldId id="423" r:id="rId101"/>
    <p:sldId id="425" r:id="rId102"/>
    <p:sldId id="418" r:id="rId103"/>
    <p:sldId id="419" r:id="rId104"/>
    <p:sldId id="420" r:id="rId105"/>
    <p:sldId id="421" r:id="rId106"/>
    <p:sldId id="373" r:id="rId107"/>
    <p:sldId id="374" r:id="rId10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65" d="100"/>
          <a:sy n="65" d="100"/>
        </p:scale>
        <p:origin x="153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val="3048734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Senza dubbio!</a:t>
            </a:r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val="4230257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719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37901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5608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40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99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0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</a:p>
          <a:p>
            <a:pPr lvl="1"/>
            <a:r>
              <a:rPr lang="it-IT" dirty="0" smtClean="0"/>
              <a:t>Interfaccia semplice </a:t>
            </a:r>
            <a:r>
              <a:rPr lang="it-IT" smtClean="0"/>
              <a:t>ed usabile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5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80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030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3573016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675</TotalTime>
  <Words>3286</Words>
  <Application>Microsoft Office PowerPoint</Application>
  <PresentationFormat>Presentazione su schermo (4:3)</PresentationFormat>
  <Paragraphs>684</Paragraphs>
  <Slides>107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Courier New</vt:lpstr>
      <vt:lpstr>Wingdings</vt:lpstr>
      <vt:lpstr>Wingdings 2</vt:lpstr>
      <vt:lpstr>Equinozio</vt:lpstr>
      <vt:lpstr>Presentazione standard di PowerPoint</vt:lpstr>
      <vt:lpstr>Struttura organizzativa</vt:lpstr>
      <vt:lpstr>Obiettivi</vt:lpstr>
      <vt:lpstr>Ce l’abbiamo fatta?</vt:lpstr>
      <vt:lpstr>Quanto ce l’abbiamo fatta?</vt:lpstr>
      <vt:lpstr>Ma andiamo nel dettaglio..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Alfonso</cp:lastModifiedBy>
  <cp:revision>86</cp:revision>
  <dcterms:created xsi:type="dcterms:W3CDTF">2012-12-23T12:37:08Z</dcterms:created>
  <dcterms:modified xsi:type="dcterms:W3CDTF">2013-01-07T13:54:46Z</dcterms:modified>
</cp:coreProperties>
</file>